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83" r:id="rId3"/>
    <p:sldId id="264" r:id="rId4"/>
    <p:sldId id="282" r:id="rId5"/>
    <p:sldId id="257" r:id="rId6"/>
    <p:sldId id="258" r:id="rId7"/>
    <p:sldId id="295" r:id="rId8"/>
    <p:sldId id="296" r:id="rId9"/>
    <p:sldId id="297" r:id="rId10"/>
    <p:sldId id="263" r:id="rId11"/>
    <p:sldId id="298" r:id="rId12"/>
    <p:sldId id="299" r:id="rId13"/>
    <p:sldId id="261" r:id="rId14"/>
    <p:sldId id="281" r:id="rId15"/>
    <p:sldId id="265" r:id="rId16"/>
    <p:sldId id="266" r:id="rId17"/>
    <p:sldId id="268" r:id="rId18"/>
    <p:sldId id="269" r:id="rId19"/>
    <p:sldId id="270" r:id="rId20"/>
    <p:sldId id="271" r:id="rId21"/>
    <p:sldId id="276" r:id="rId22"/>
    <p:sldId id="272" r:id="rId23"/>
    <p:sldId id="277" r:id="rId24"/>
    <p:sldId id="273" r:id="rId25"/>
    <p:sldId id="278" r:id="rId26"/>
    <p:sldId id="274" r:id="rId27"/>
    <p:sldId id="279" r:id="rId28"/>
    <p:sldId id="275" r:id="rId29"/>
    <p:sldId id="280" r:id="rId30"/>
    <p:sldId id="284" r:id="rId31"/>
    <p:sldId id="286" r:id="rId32"/>
    <p:sldId id="285" r:id="rId33"/>
    <p:sldId id="287" r:id="rId34"/>
    <p:sldId id="259" r:id="rId35"/>
    <p:sldId id="291" r:id="rId36"/>
    <p:sldId id="288" r:id="rId37"/>
    <p:sldId id="292" r:id="rId38"/>
    <p:sldId id="293" r:id="rId39"/>
    <p:sldId id="289" r:id="rId40"/>
    <p:sldId id="294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08" autoAdjust="0"/>
    <p:restoredTop sz="71117" autoAdjust="0"/>
  </p:normalViewPr>
  <p:slideViewPr>
    <p:cSldViewPr snapToGrid="0">
      <p:cViewPr varScale="1">
        <p:scale>
          <a:sx n="82" d="100"/>
          <a:sy n="82" d="100"/>
        </p:scale>
        <p:origin x="10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eg>
</file>

<file path=ppt/media/image2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222CA-117F-40F1-95AB-B90DB86031DC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FDDAAF-12C0-4B23-BC6E-4A7738DCD7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88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title slide that contains the title of the presentation. 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It can contain a subtitle and additional information like author, organization, date, and copyright.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827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title and two content areas that are left aligned and contain text.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The content areas are stacked side-by-side horizontally.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205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055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title and two content areas. 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The first content area is left aligned and the second area is center aligned.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95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two content comparison.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The two items being compared use the heading 2 tag and their properties use the paragraph tag.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5762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three content areas filled with text.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It's useful when you have three items with multiple properties.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31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three content areas filled with images.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It's useful when you have three visual items to display.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404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four content areas filled with text.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It's useful when you have four items with multiple properties.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8655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four content areas filled with images.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It's useful when you have four visual items to display.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7286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single pane and an image.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4254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split pane and two images.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814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containing a section heading.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It is used to break the presentation up into sections.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683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golden-ratio split pane.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It has a single image on the left and text on the right.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285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split pane with a single image on the left and text on the right.</a:t>
            </a:r>
            <a:endParaRPr lang="en-US" b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639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title only.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The title is positioned in the middle center of the screen.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9067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background image and title.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It adds a 20% transparency to the title's background fill.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85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title and one content area.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By default the text is centered in the content area.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823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title and an image.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The image is centered in the content area by default.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7252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title and one content area that is left aligned.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When using this slide template, the text will be aligned to the left side of the content area.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3100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title and two content areas containing text.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The content areas are stacked side-by-side horizontally.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9308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This is a slide with a title and two content areas containing images.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The content areas are stacked side-by-side horizontally.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FDDAAF-12C0-4B23-BC6E-4A7738DCD77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429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79118-7965-947C-9EA6-31387F93F4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DFE597-4379-D1E3-5890-A35257CFE1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37F86-16EB-C143-145E-043E507373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C804A-9B59-2BB2-6B5D-6D632F82F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E3C2E-5EBF-EA7B-9C7D-659973675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318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Two Content Center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292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itle Two Conten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766A1-F5C7-3F11-E2F8-7816D2DFF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94416-A006-8D38-9279-BFD7D1F70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 algn="ctr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A6D91D-9767-47EA-8517-832B57713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BD6B21-3F13-962E-463D-08398E8EED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>
            <a:noAutofit/>
          </a:bodyPr>
          <a:lstStyle>
            <a:lvl1pPr marL="0" indent="0" algn="ctr">
              <a:buNone/>
              <a:defRPr sz="3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B215F0-E549-C681-FBBF-82460F40F6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EE1617-09F8-2519-0E13-D379A775B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F9C131-203F-B386-37C3-704E05AE5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C7BE62-D2D5-A1F0-9CED-319C62317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8765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0156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5216" y="1825625"/>
            <a:ext cx="340156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1AB5F682-7013-2351-EDF2-92E01C2AB2D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952232" y="1825625"/>
            <a:ext cx="3401568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229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Four Content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52374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02152" y="1825625"/>
            <a:ext cx="252374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A239573C-C035-C338-C289-5F4999F109F1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66104" y="1825625"/>
            <a:ext cx="252374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D5E4341A-6CEF-FF80-6C7A-A48355FCD91A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830056" y="1825625"/>
            <a:ext cx="2523744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7490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Four Content Two R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464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69154" y="1825625"/>
            <a:ext cx="518464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1AB5F682-7013-2351-EDF2-92E01C2AB2D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8200" y="4078352"/>
            <a:ext cx="518464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5994C7D4-D5E8-EDF2-4BE3-F1982E2EF21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169154" y="4074531"/>
            <a:ext cx="518464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2508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Fiv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5216" y="1825625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1AB5F682-7013-2351-EDF2-92E01C2AB2D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952232" y="1825625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5994C7D4-D5E8-EDF2-4BE3-F1982E2EF21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2602992" y="4062412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58409642-A6F2-FF64-3E22-3D6175532A3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160008" y="4062412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999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ix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95216" y="1825625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1AB5F682-7013-2351-EDF2-92E01C2AB2D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7952232" y="1825625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5994C7D4-D5E8-EDF2-4BE3-F1982E2EF21B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38200" y="4073843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58409642-A6F2-FF64-3E22-3D6175532A3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395216" y="4073843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7E843212-F32C-1E27-1AEF-6FB596516705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7952232" y="4092574"/>
            <a:ext cx="3401568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8522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eve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514600" cy="21031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05200" y="1825625"/>
            <a:ext cx="2514600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627FAAFA-BAA0-A803-8103-08674004A4A5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200" y="1825625"/>
            <a:ext cx="2514600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3384E16-C8C3-30B5-6B42-85786CE7A91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839200" y="1828756"/>
            <a:ext cx="2514600" cy="21031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955368F6-BA1B-6F0A-DAA0-08E4615A24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2187466" y="4063682"/>
            <a:ext cx="2514600" cy="21031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8650BDE-E175-54AE-4417-9955889F5321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4854466" y="4063682"/>
            <a:ext cx="2514600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D070BCB2-B2A1-0958-401F-62446462B47A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7521466" y="4063682"/>
            <a:ext cx="2514600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461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E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2514600" cy="21031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05200" y="1825625"/>
            <a:ext cx="2514600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627FAAFA-BAA0-A803-8103-08674004A4A5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172200" y="1825625"/>
            <a:ext cx="2514600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43384E16-C8C3-30B5-6B42-85786CE7A916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839200" y="1828756"/>
            <a:ext cx="2514600" cy="21031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955368F6-BA1B-6F0A-DAA0-08E4615A24E1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38200" y="4063682"/>
            <a:ext cx="2514600" cy="21031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7">
            <a:extLst>
              <a:ext uri="{FF2B5EF4-FFF2-40B4-BE49-F238E27FC236}">
                <a16:creationId xmlns:a16="http://schemas.microsoft.com/office/drawing/2014/main" id="{C8650BDE-E175-54AE-4417-9955889F5321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3505200" y="4063682"/>
            <a:ext cx="2514600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D070BCB2-B2A1-0958-401F-62446462B47A}"/>
              </a:ext>
            </a:extLst>
          </p:cNvPr>
          <p:cNvSpPr>
            <a:spLocks noGrp="1"/>
          </p:cNvSpPr>
          <p:nvPr>
            <p:ph sz="half" idx="17"/>
          </p:nvPr>
        </p:nvSpPr>
        <p:spPr>
          <a:xfrm>
            <a:off x="6172200" y="4063682"/>
            <a:ext cx="2514600" cy="21031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DEC6D591-863C-7233-C0D7-654D02834F66}"/>
              </a:ext>
            </a:extLst>
          </p:cNvPr>
          <p:cNvSpPr>
            <a:spLocks noGrp="1"/>
          </p:cNvSpPr>
          <p:nvPr>
            <p:ph sz="half" idx="18"/>
          </p:nvPr>
        </p:nvSpPr>
        <p:spPr>
          <a:xfrm>
            <a:off x="8839200" y="4066813"/>
            <a:ext cx="2514600" cy="210312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3163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ne P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F6DD05-F98F-6303-37FF-AD3A1E30D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78E42-35FF-4A3A-2112-95510A9CC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9DF256-726D-2C2E-2788-724E9C79A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109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DDF60-3F0C-A8A6-9896-EB9A8BD66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2002632"/>
            <a:ext cx="10515600" cy="2852737"/>
          </a:xfrm>
        </p:spPr>
        <p:txBody>
          <a:bodyPr anchor="ctr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35A50-E998-3E18-7AE4-96659CEE01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55369"/>
            <a:ext cx="10515600" cy="1234281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FB3A7-79C9-09CC-04EE-BACF2C92A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F8B28-0A93-D9DD-6827-03819B017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52920-D53A-9A5F-0A6F-732F55CE0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3058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0B3DE2-375F-E8F3-9A53-AE5963404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456B0-EBD1-5D1A-474E-719336695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522BE-B5C4-02EA-19F1-E2E8320ED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534E6C-C81D-D724-BEC3-C950F839F2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1" y="0"/>
            <a:ext cx="6096001" cy="685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271BC1A-BD4F-2BC6-5771-A46CFA30C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9" y="0"/>
            <a:ext cx="6096001" cy="685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635887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ane Gold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31FE2A-1225-0974-AF13-FD52707F1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5F1045-70B2-8225-2787-57E0A5B21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0E0D8E-1DCB-9558-35E2-CB2584CEF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797AB3E-1CCC-0F85-76CF-D0F7BB3CE0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0"/>
            <a:ext cx="4666488" cy="6858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637AF3F-5514-8572-041F-F63EBE3C6B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6488" y="0"/>
            <a:ext cx="7525512" cy="68580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993288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B3287A-5503-4C6E-CAA6-1F9D57C29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4B5AA0-8F41-044D-FD88-F1BC7F3C6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872AAA-54A7-B5EB-F314-B92A9E7AF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D610E6F-1C65-6592-1DE4-7663B21EFB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0"/>
            <a:ext cx="4059936" cy="685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51AEF4F4-1AB3-3D0D-104E-93B2A9F25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59935" y="0"/>
            <a:ext cx="4059935" cy="685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9E95FE9-56E5-3BEE-27D4-66F588A3AF4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32064" y="0"/>
            <a:ext cx="4059936" cy="685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7088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Pa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0B3DE2-375F-E8F3-9A53-AE5963404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F456B0-EBD1-5D1A-474E-719336695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B522BE-B5C4-02EA-19F1-E2E8320ED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534E6C-C81D-D724-BEC3-C950F839F2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1" y="0"/>
            <a:ext cx="6096001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271BC1A-BD4F-2BC6-5771-A46CFA30C1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5999" y="0"/>
            <a:ext cx="6096001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AF7C10D-CADB-5774-9428-A2F56D4DC648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-3" y="3429000"/>
            <a:ext cx="6096001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F6B59E89-8DCB-00B6-3A23-E3F665AD72D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095999" y="3436571"/>
            <a:ext cx="6096001" cy="3429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242358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F384-9E53-6A8D-CC58-CF0A489D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CC8152-7A59-320A-C8DC-4C130BEB90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23E84A-DEF5-5A7B-55CB-F045BECD79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091BD8-509A-05A6-61AE-E38EBABFF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F6B900-63CE-A5AF-DCDA-CDD4ACD96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22DBF-C10A-7875-3268-7FC81BBC0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19662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F7D0C-5C36-F37F-6047-12D1C09A50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E2447F-45C5-4FB3-8E90-436EF68F65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EDBF74-0302-A285-852D-37614A7F3E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02EC16-C9C8-EB5D-C019-63616CEA2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99DC82-DA07-2156-B3A1-1FF01E876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6532BE-F037-B906-E0AA-87661B93E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813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69E37-5B4F-3B9F-F585-58ACBA1A7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B00B4B-B51B-87E0-D398-F29A7929A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6918B-449A-6BF7-604D-46081A19B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8E77E-1AC1-E409-0F1C-B9607A65A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7A7957-D12C-92E4-5F5C-6609E4FB6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71444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E638A8-B69C-ED22-B3DC-8E07D602B1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99A15D-FD9B-7B99-2C14-D2B2C5FC2D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BDB50-3454-0CB0-4DF5-6673A8842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F8231-9F52-629A-C7F5-568D1B978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47E87-35B1-081A-0B31-A30E33569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732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B4086-CE4C-4FF4-92D6-E4DED2A43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CF00610-7959-B7D7-F85E-85D07ACA2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2EE596-F38F-B37A-7C34-02A69F620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706935-69E0-E104-D9CB-813648C88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938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B2A30-BD89-239C-25A9-FB28033FE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58FB4-6C79-94AB-5EF1-BEB1AB76E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4BF5C-ABAC-B4D8-C301-513D5FA3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37803-1D08-E933-A0D0-CC530C6AD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5FFB2-2C03-9A10-7FC7-A252BEA8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334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e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B2A30-BD89-239C-25A9-FB28033FE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F58FB4-6C79-94AB-5EF1-BEB1AB76E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algn="l">
              <a:defRPr/>
            </a:lvl1pPr>
            <a:lvl2pPr marL="457200" algn="l">
              <a:defRPr/>
            </a:lvl2pPr>
            <a:lvl3pPr marL="914400" algn="l">
              <a:defRPr/>
            </a:lvl3pPr>
            <a:lvl4pPr marL="1371600" algn="l">
              <a:defRPr/>
            </a:lvl4pPr>
            <a:lvl5pPr marL="1828800"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4BF5C-ABAC-B4D8-C301-513D5FA3D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37803-1D08-E933-A0D0-CC530C6AD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5FFB2-2C03-9A10-7FC7-A252BEA8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82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538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Two Content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algn="l">
              <a:defRPr/>
            </a:lvl1pPr>
            <a:lvl2pPr marL="457200" algn="l">
              <a:defRPr/>
            </a:lvl2pPr>
            <a:lvl3pPr marL="914400" algn="l">
              <a:defRPr/>
            </a:lvl3pPr>
            <a:lvl4pPr marL="1371600" algn="l">
              <a:defRPr/>
            </a:lvl4pPr>
            <a:lvl5pPr marL="1828800"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algn="l">
              <a:defRPr/>
            </a:lvl1pPr>
            <a:lvl2pPr marL="457200" algn="l">
              <a:defRPr/>
            </a:lvl2pPr>
            <a:lvl3pPr marL="914400" algn="l">
              <a:defRPr/>
            </a:lvl3pPr>
            <a:lvl4pPr marL="1371600" algn="l">
              <a:defRPr/>
            </a:lvl4pPr>
            <a:lvl5pPr marL="1828800" algn="l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86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Two Content In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algn="r">
              <a:defRPr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2471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Two Content Left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F6257-011C-5703-2515-CCCF0568E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D37E7-B168-8C31-0610-FB0CE566E9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0D0806-3134-2D0B-0679-085E42D6DA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 algn="ctr"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C4F3E6-DDF0-C95C-F642-FFD9E174C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B9798C-5D6F-6107-CC37-3D3F081EB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86B66-E247-78F0-7ABF-DBDB51BB6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26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68DA38-1592-DC90-75B6-93597B432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01DC7D-178C-FE39-7EF6-D4C8AC006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C51A0E-C69A-4C69-80DF-28FECECD6D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6AC452-2940-40AB-A465-26269B74C926}" type="datetimeFigureOut">
              <a:rPr lang="en-US" smtClean="0"/>
              <a:t>3/14/2023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83AE7-5958-C068-EAD4-81D305E6A6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DEAB6-75AF-E341-75A9-611AD1FD99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54E01-FBBE-435F-9FCD-16E40CF8AD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756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4" r:id="rId3"/>
    <p:sldLayoutId id="2147483650" r:id="rId4"/>
    <p:sldLayoutId id="2147483664" r:id="rId5"/>
    <p:sldLayoutId id="2147483652" r:id="rId6"/>
    <p:sldLayoutId id="2147483665" r:id="rId7"/>
    <p:sldLayoutId id="2147483667" r:id="rId8"/>
    <p:sldLayoutId id="2147483668" r:id="rId9"/>
    <p:sldLayoutId id="2147483669" r:id="rId10"/>
    <p:sldLayoutId id="2147483653" r:id="rId11"/>
    <p:sldLayoutId id="2147483660" r:id="rId12"/>
    <p:sldLayoutId id="2147483662" r:id="rId13"/>
    <p:sldLayoutId id="2147483671" r:id="rId14"/>
    <p:sldLayoutId id="2147483663" r:id="rId15"/>
    <p:sldLayoutId id="2147483666" r:id="rId16"/>
    <p:sldLayoutId id="2147483661" r:id="rId17"/>
    <p:sldLayoutId id="2147483670" r:id="rId18"/>
    <p:sldLayoutId id="2147483655" r:id="rId19"/>
    <p:sldLayoutId id="2147483673" r:id="rId20"/>
    <p:sldLayoutId id="2147483672" r:id="rId21"/>
    <p:sldLayoutId id="2147483674" r:id="rId22"/>
    <p:sldLayoutId id="2147483675" r:id="rId23"/>
    <p:sldLayoutId id="2147483656" r:id="rId24"/>
    <p:sldLayoutId id="2147483657" r:id="rId25"/>
    <p:sldLayoutId id="2147483658" r:id="rId26"/>
    <p:sldLayoutId id="2147483659" r:id="rId2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ctr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0" indent="0" algn="ctr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6C746-D695-9471-1BC4-A65423CAB9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 Slide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E5F2C5-8735-9D72-7944-7AC6F5228A4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Subtitle</a:t>
            </a:r>
          </a:p>
          <a:p>
            <a:r>
              <a:rPr lang="en-US" dirty="0"/>
              <a:t>Author</a:t>
            </a:r>
          </a:p>
          <a:p>
            <a:r>
              <a:rPr lang="en-US" dirty="0"/>
              <a:t>Date</a:t>
            </a:r>
          </a:p>
        </p:txBody>
      </p:sp>
    </p:spTree>
    <p:extLst>
      <p:ext uri="{BB962C8B-B14F-4D97-AF65-F5344CB8AC3E}">
        <p14:creationId xmlns:p14="http://schemas.microsoft.com/office/powerpoint/2010/main" val="257316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8A3F410-5D1E-6A5A-716C-CD070222C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Content (Left Aligned)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5EED86C-92E2-1B54-7A5B-165140E42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</p:spTree>
    <p:extLst>
      <p:ext uri="{BB962C8B-B14F-4D97-AF65-F5344CB8AC3E}">
        <p14:creationId xmlns:p14="http://schemas.microsoft.com/office/powerpoint/2010/main" val="38933567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01EA2-F2AE-155F-D53D-2897DE833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and One Content (Left Aligned) with Unordered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EE978-BB55-4B5B-CEEC-82554497A3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Item 1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Item 2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Item 3</a:t>
            </a:r>
          </a:p>
        </p:txBody>
      </p:sp>
    </p:spTree>
    <p:extLst>
      <p:ext uri="{BB962C8B-B14F-4D97-AF65-F5344CB8AC3E}">
        <p14:creationId xmlns:p14="http://schemas.microsoft.com/office/powerpoint/2010/main" val="2317438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35565-B772-9E7A-8B95-FE52A2429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and One Content (Left Aligned) with Ordered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24AE4-640A-9463-CB40-10CEB27B1C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Item 1</a:t>
            </a:r>
          </a:p>
          <a:p>
            <a:pPr marL="514350" indent="-514350">
              <a:buAutoNum type="arabicPeriod"/>
            </a:pPr>
            <a:r>
              <a:rPr lang="en-US" dirty="0"/>
              <a:t>Item 2</a:t>
            </a:r>
          </a:p>
          <a:p>
            <a:pPr marL="514350" indent="-514350">
              <a:buAutoNum type="arabicPeriod"/>
            </a:pPr>
            <a:r>
              <a:rPr lang="en-US" dirty="0"/>
              <a:t>Item 3</a:t>
            </a:r>
          </a:p>
        </p:txBody>
      </p:sp>
    </p:spTree>
    <p:extLst>
      <p:ext uri="{BB962C8B-B14F-4D97-AF65-F5344CB8AC3E}">
        <p14:creationId xmlns:p14="http://schemas.microsoft.com/office/powerpoint/2010/main" val="504205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6D936-EA35-ED58-3635-7DB8D055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with Text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D22230-C617-D9D8-A739-16FF8A9B6E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CA850A-AF07-033B-6FD7-C24C1485377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4</a:t>
            </a:r>
          </a:p>
          <a:p>
            <a:r>
              <a:rPr lang="en-US" dirty="0"/>
              <a:t>Item 5</a:t>
            </a:r>
          </a:p>
          <a:p>
            <a:r>
              <a:rPr lang="en-US" dirty="0"/>
              <a:t>Item 6</a:t>
            </a:r>
          </a:p>
        </p:txBody>
      </p:sp>
    </p:spTree>
    <p:extLst>
      <p:ext uri="{BB962C8B-B14F-4D97-AF65-F5344CB8AC3E}">
        <p14:creationId xmlns:p14="http://schemas.microsoft.com/office/powerpoint/2010/main" val="23124745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6D936-EA35-ED58-3635-7DB8D055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with Images</a:t>
            </a:r>
          </a:p>
        </p:txBody>
      </p:sp>
      <p:pic>
        <p:nvPicPr>
          <p:cNvPr id="2" name="Content Placeholder 1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3135801E-9D13-B944-645E-BC046472DC4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1252725" y="1825625"/>
            <a:ext cx="4352549" cy="4351338"/>
          </a:xfrm>
          <a:prstGeom prst="rect">
            <a:avLst/>
          </a:prstGeom>
        </p:spPr>
      </p:pic>
      <p:pic>
        <p:nvPicPr>
          <p:cNvPr id="3" name="Content Placeholder 2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0CDD0D1D-8AF3-1314-3247-25DD34EF2E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6586725" y="1825625"/>
            <a:ext cx="43525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410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5E6D936-EA35-ED58-3635-7DB8D0550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with Text (Left Aligned)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2D22230-C617-D9D8-A739-16FF8A9B6E0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Unordered item 1</a:t>
            </a:r>
          </a:p>
          <a:p>
            <a:r>
              <a:rPr lang="en-US" dirty="0"/>
              <a:t>Unordered item 2</a:t>
            </a:r>
          </a:p>
          <a:p>
            <a:r>
              <a:rPr lang="en-US" dirty="0"/>
              <a:t>Unordered item 3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CA850A-AF07-033B-6FD7-C24C1485377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Ordered item 1</a:t>
            </a:r>
          </a:p>
          <a:p>
            <a:pPr marL="514350" indent="-514350">
              <a:buAutoNum type="arabicPeriod"/>
            </a:pPr>
            <a:r>
              <a:rPr lang="en-US" dirty="0"/>
              <a:t>Ordered item 2</a:t>
            </a:r>
          </a:p>
          <a:p>
            <a:pPr marL="514350" indent="-514350">
              <a:buAutoNum type="arabicPeriod"/>
            </a:pPr>
            <a:r>
              <a:rPr lang="en-US" dirty="0"/>
              <a:t>Ordered items 3</a:t>
            </a:r>
          </a:p>
        </p:txBody>
      </p:sp>
    </p:spTree>
    <p:extLst>
      <p:ext uri="{BB962C8B-B14F-4D97-AF65-F5344CB8AC3E}">
        <p14:creationId xmlns:p14="http://schemas.microsoft.com/office/powerpoint/2010/main" val="37935699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E0763-DB2B-9CCF-93C7-2E1BA978A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with Text (Inner Aligned)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9EBDBA-6C2D-8C15-E64F-DF6F755B17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 A</a:t>
            </a:r>
          </a:p>
          <a:p>
            <a:r>
              <a:rPr lang="en-US" dirty="0"/>
              <a:t>Item 1 B</a:t>
            </a:r>
          </a:p>
          <a:p>
            <a:r>
              <a:rPr lang="en-US" dirty="0"/>
              <a:t>Item 1 C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B61125-2B92-904E-F83F-125DBA6C4CA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2 A</a:t>
            </a:r>
          </a:p>
          <a:p>
            <a:r>
              <a:rPr lang="en-US" dirty="0"/>
              <a:t>Item 2 B</a:t>
            </a:r>
          </a:p>
          <a:p>
            <a:r>
              <a:rPr lang="en-US" dirty="0"/>
              <a:t>Item 2 C</a:t>
            </a:r>
          </a:p>
        </p:txBody>
      </p:sp>
    </p:spTree>
    <p:extLst>
      <p:ext uri="{BB962C8B-B14F-4D97-AF65-F5344CB8AC3E}">
        <p14:creationId xmlns:p14="http://schemas.microsoft.com/office/powerpoint/2010/main" val="3146071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E0763-DB2B-9CCF-93C7-2E1BA978A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with Image (Left Center)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69EBDBA-6C2D-8C15-E64F-DF6F755B17D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  <p:pic>
        <p:nvPicPr>
          <p:cNvPr id="7" name="Picture 6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68036652-061B-6A32-2BA2-3007A5D1AE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6586728" y="1825625"/>
            <a:ext cx="43525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203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E0763-DB2B-9CCF-93C7-2E1BA978A4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with Image (Center Left)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5505D-2091-7144-65A2-14E74D73F8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  <p:pic>
        <p:nvPicPr>
          <p:cNvPr id="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F592C7A6-4BD9-98EA-EFA7-2DA755DE83D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1252725" y="1825625"/>
            <a:ext cx="43525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792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0E08BE5-1480-3FDC-083B-B7ACF1E59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Content Comparison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D0FB519-BB5C-7428-C76A-C0FEC3C942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Item 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53D0191-5AF6-B0C1-2F9A-69911A2B52B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1 A</a:t>
            </a:r>
          </a:p>
          <a:p>
            <a:r>
              <a:rPr lang="en-US" dirty="0"/>
              <a:t>Item 1 B</a:t>
            </a:r>
          </a:p>
          <a:p>
            <a:r>
              <a:rPr lang="en-US" dirty="0"/>
              <a:t>Item 1 C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ECFC438-53C5-0E9B-2407-0899754B29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Item 2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17F87C2-15E6-1548-7E97-8629610FD7A8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Item 2 A</a:t>
            </a:r>
          </a:p>
          <a:p>
            <a:r>
              <a:rPr lang="en-US" dirty="0"/>
              <a:t>Item 2 B</a:t>
            </a:r>
          </a:p>
          <a:p>
            <a:r>
              <a:rPr lang="en-US" dirty="0"/>
              <a:t>Item 2 C</a:t>
            </a:r>
          </a:p>
        </p:txBody>
      </p:sp>
    </p:spTree>
    <p:extLst>
      <p:ext uri="{BB962C8B-B14F-4D97-AF65-F5344CB8AC3E}">
        <p14:creationId xmlns:p14="http://schemas.microsoft.com/office/powerpoint/2010/main" val="7064404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D4468-7D11-8F64-3FF0-E74328861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Section Header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232D93-66A3-22E7-EC9D-D60637E193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More information about this section</a:t>
            </a:r>
          </a:p>
        </p:txBody>
      </p:sp>
    </p:spTree>
    <p:extLst>
      <p:ext uri="{BB962C8B-B14F-4D97-AF65-F5344CB8AC3E}">
        <p14:creationId xmlns:p14="http://schemas.microsoft.com/office/powerpoint/2010/main" val="5352029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2D69BD5-4CDA-074E-966A-4D62288C1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Content with Text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C7D0A5F-5B16-3304-4F22-D049F5D52DE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 A</a:t>
            </a:r>
          </a:p>
          <a:p>
            <a:r>
              <a:rPr lang="en-US" dirty="0"/>
              <a:t>Item 1 B</a:t>
            </a:r>
          </a:p>
          <a:p>
            <a:r>
              <a:rPr lang="en-US" dirty="0"/>
              <a:t>Item 1 C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120219B-3C74-442B-116B-4AFF9E0CD2A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2 A</a:t>
            </a:r>
          </a:p>
          <a:p>
            <a:r>
              <a:rPr lang="en-US" dirty="0"/>
              <a:t>Item 2 B</a:t>
            </a:r>
          </a:p>
          <a:p>
            <a:r>
              <a:rPr lang="en-US" dirty="0"/>
              <a:t>Item 2 C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CD70317-4F49-9E54-A7C3-94A8C994EB64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Item 3 A</a:t>
            </a:r>
          </a:p>
          <a:p>
            <a:r>
              <a:rPr lang="en-US" dirty="0"/>
              <a:t>Item 3 B</a:t>
            </a:r>
          </a:p>
          <a:p>
            <a:r>
              <a:rPr lang="en-US" dirty="0"/>
              <a:t>Item 3 C</a:t>
            </a:r>
          </a:p>
        </p:txBody>
      </p:sp>
    </p:spTree>
    <p:extLst>
      <p:ext uri="{BB962C8B-B14F-4D97-AF65-F5344CB8AC3E}">
        <p14:creationId xmlns:p14="http://schemas.microsoft.com/office/powerpoint/2010/main" val="32300155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2D69BD5-4CDA-074E-966A-4D62288C1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Content with Images</a:t>
            </a:r>
          </a:p>
        </p:txBody>
      </p:sp>
      <p:pic>
        <p:nvPicPr>
          <p:cNvPr id="2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B8ECE604-EB0D-9893-68E6-3C252538F9A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838200" y="2300761"/>
            <a:ext cx="3402013" cy="3401065"/>
          </a:xfrm>
          <a:prstGeom prst="rect">
            <a:avLst/>
          </a:prstGeom>
        </p:spPr>
      </p:pic>
      <p:pic>
        <p:nvPicPr>
          <p:cNvPr id="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DADCCF93-55DE-FDDE-51AB-7A236FE52DC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4395788" y="2301555"/>
            <a:ext cx="3400425" cy="3399478"/>
          </a:xfrm>
          <a:prstGeom prst="rect">
            <a:avLst/>
          </a:prstGeom>
        </p:spPr>
      </p:pic>
      <p:pic>
        <p:nvPicPr>
          <p:cNvPr id="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761DEBE5-D0D2-0960-0EAB-D8CC52CCC0CE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7951788" y="2300762"/>
            <a:ext cx="3402012" cy="3401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277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A80BE6-476B-1330-0EAB-F660BDFD2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Item with Text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0E1AEF4-C609-0CB2-C02E-FB096343951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 A</a:t>
            </a:r>
          </a:p>
          <a:p>
            <a:r>
              <a:rPr lang="en-US" dirty="0"/>
              <a:t>Item 1 B</a:t>
            </a:r>
          </a:p>
          <a:p>
            <a:r>
              <a:rPr lang="en-US" dirty="0"/>
              <a:t>Item 1 C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4217C1-45A7-708A-04A0-BF7615526E0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2 A</a:t>
            </a:r>
          </a:p>
          <a:p>
            <a:r>
              <a:rPr lang="en-US" dirty="0"/>
              <a:t>Item 2 B</a:t>
            </a:r>
          </a:p>
          <a:p>
            <a:r>
              <a:rPr lang="en-US" dirty="0"/>
              <a:t>Item 2 C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684734D-3262-EA3F-4AF1-80D2D3CBCC6B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Item 3 A</a:t>
            </a:r>
          </a:p>
          <a:p>
            <a:r>
              <a:rPr lang="en-US" dirty="0"/>
              <a:t>Item 3 B</a:t>
            </a:r>
          </a:p>
          <a:p>
            <a:r>
              <a:rPr lang="en-US" dirty="0"/>
              <a:t>Item 3 C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4774B863-8026-6ED2-5A80-67435720533F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Item 4 A</a:t>
            </a:r>
          </a:p>
          <a:p>
            <a:r>
              <a:rPr lang="en-US" dirty="0"/>
              <a:t>Item 4 B</a:t>
            </a:r>
          </a:p>
          <a:p>
            <a:r>
              <a:rPr lang="en-US" dirty="0"/>
              <a:t>Item 4 C</a:t>
            </a:r>
          </a:p>
        </p:txBody>
      </p:sp>
    </p:spTree>
    <p:extLst>
      <p:ext uri="{BB962C8B-B14F-4D97-AF65-F5344CB8AC3E}">
        <p14:creationId xmlns:p14="http://schemas.microsoft.com/office/powerpoint/2010/main" val="9814966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5A80BE6-476B-1330-0EAB-F660BDFD2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Item with Images</a:t>
            </a:r>
          </a:p>
        </p:txBody>
      </p:sp>
      <p:pic>
        <p:nvPicPr>
          <p:cNvPr id="2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1941D6B0-C526-532D-C3BF-F77C5E759B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838200" y="2739583"/>
            <a:ext cx="2524125" cy="2523422"/>
          </a:xfrm>
          <a:prstGeom prst="rect">
            <a:avLst/>
          </a:prstGeom>
        </p:spPr>
      </p:pic>
      <p:pic>
        <p:nvPicPr>
          <p:cNvPr id="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4D493DC5-2CC2-8E4C-18F8-A4C7CDBA71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3502025" y="2739583"/>
            <a:ext cx="2524125" cy="2523422"/>
          </a:xfrm>
          <a:prstGeom prst="rect">
            <a:avLst/>
          </a:prstGeom>
        </p:spPr>
      </p:pic>
      <p:pic>
        <p:nvPicPr>
          <p:cNvPr id="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C82AF36A-15B1-0A2B-63D1-11B1ED4F40F0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6165850" y="2739583"/>
            <a:ext cx="2524125" cy="2523422"/>
          </a:xfrm>
          <a:prstGeom prst="rect">
            <a:avLst/>
          </a:prstGeom>
        </p:spPr>
      </p:pic>
      <p:pic>
        <p:nvPicPr>
          <p:cNvPr id="5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298B8406-2214-01E4-C20D-C04C475B09CE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16" r="30317" b="15623"/>
          <a:stretch/>
        </p:blipFill>
        <p:spPr>
          <a:xfrm>
            <a:off x="8829675" y="2739583"/>
            <a:ext cx="2524125" cy="2523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7840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Content with Text (Horizontal)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230A0CF-0673-19AA-6FC9-FC91C06FF2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 A</a:t>
            </a:r>
          </a:p>
          <a:p>
            <a:r>
              <a:rPr lang="en-US" dirty="0"/>
              <a:t>Item 1 B</a:t>
            </a:r>
          </a:p>
          <a:p>
            <a:r>
              <a:rPr lang="en-US" dirty="0"/>
              <a:t>Item 1 C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B7FB5F-B8A1-2423-6F51-DC4DBCB727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2 A</a:t>
            </a:r>
          </a:p>
          <a:p>
            <a:r>
              <a:rPr lang="en-US" dirty="0"/>
              <a:t>Item 2 B</a:t>
            </a:r>
          </a:p>
          <a:p>
            <a:r>
              <a:rPr lang="en-US" dirty="0"/>
              <a:t>Item 2 C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95538B2-C5E3-7717-4BEB-0D4CEC3FD50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Item 3 A</a:t>
            </a:r>
          </a:p>
          <a:p>
            <a:r>
              <a:rPr lang="en-US" dirty="0"/>
              <a:t>Item 3 B</a:t>
            </a:r>
          </a:p>
          <a:p>
            <a:r>
              <a:rPr lang="en-US" dirty="0"/>
              <a:t>Item 3 C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9D06DE4-46C3-CF23-8F9F-AA3915620618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Item 4 A</a:t>
            </a:r>
          </a:p>
          <a:p>
            <a:r>
              <a:rPr lang="en-US" dirty="0"/>
              <a:t>Item 4 B</a:t>
            </a:r>
          </a:p>
          <a:p>
            <a:r>
              <a:rPr lang="en-US" dirty="0"/>
              <a:t>Item 4 C</a:t>
            </a:r>
          </a:p>
        </p:txBody>
      </p:sp>
    </p:spTree>
    <p:extLst>
      <p:ext uri="{BB962C8B-B14F-4D97-AF65-F5344CB8AC3E}">
        <p14:creationId xmlns:p14="http://schemas.microsoft.com/office/powerpoint/2010/main" val="27185136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Content with Images (Horizontal)</a:t>
            </a:r>
          </a:p>
        </p:txBody>
      </p:sp>
      <p:pic>
        <p:nvPicPr>
          <p:cNvPr id="2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9D6A2D69-15D5-DE20-C517-3AA03FF617A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853009" y="1825625"/>
            <a:ext cx="3155156" cy="2103438"/>
          </a:xfrm>
          <a:prstGeom prst="rect">
            <a:avLst/>
          </a:prstGeom>
        </p:spPr>
      </p:pic>
      <p:pic>
        <p:nvPicPr>
          <p:cNvPr id="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3EF9B368-1E12-AA9A-833D-5DFCD0566ED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183834" y="1825625"/>
            <a:ext cx="3155156" cy="2103438"/>
          </a:xfrm>
          <a:prstGeom prst="rect">
            <a:avLst/>
          </a:prstGeom>
        </p:spPr>
      </p:pic>
      <p:pic>
        <p:nvPicPr>
          <p:cNvPr id="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587075BA-9525-D530-E24B-61A7709A5485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853010" y="4078288"/>
            <a:ext cx="3155155" cy="2103437"/>
          </a:xfrm>
          <a:prstGeom prst="rect">
            <a:avLst/>
          </a:prstGeom>
        </p:spPr>
      </p:pic>
      <p:pic>
        <p:nvPicPr>
          <p:cNvPr id="5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A1DCFD1C-95FB-27E1-D502-752A7CFEFAC4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185025" y="4075113"/>
            <a:ext cx="3152774" cy="2101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0382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Five Content with Text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230A0CF-0673-19AA-6FC9-FC91C06FF2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 A</a:t>
            </a:r>
          </a:p>
          <a:p>
            <a:r>
              <a:rPr lang="en-US" dirty="0"/>
              <a:t>Item 1 B</a:t>
            </a:r>
          </a:p>
          <a:p>
            <a:r>
              <a:rPr lang="en-US" dirty="0"/>
              <a:t>Item 1 C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B7FB5F-B8A1-2423-6F51-DC4DBCB727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2 A</a:t>
            </a:r>
          </a:p>
          <a:p>
            <a:r>
              <a:rPr lang="en-US" dirty="0"/>
              <a:t>Item 2 B</a:t>
            </a:r>
          </a:p>
          <a:p>
            <a:r>
              <a:rPr lang="en-US" dirty="0"/>
              <a:t>Item 2 C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95538B2-C5E3-7717-4BEB-0D4CEC3FD50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Item 3 A</a:t>
            </a:r>
          </a:p>
          <a:p>
            <a:r>
              <a:rPr lang="en-US" dirty="0"/>
              <a:t>Item 3 B</a:t>
            </a:r>
          </a:p>
          <a:p>
            <a:r>
              <a:rPr lang="en-US" dirty="0"/>
              <a:t>Item 3 C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9D06DE4-46C3-CF23-8F9F-AA3915620618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Item 4 A</a:t>
            </a:r>
          </a:p>
          <a:p>
            <a:r>
              <a:rPr lang="en-US" dirty="0"/>
              <a:t>Item 4 B</a:t>
            </a:r>
          </a:p>
          <a:p>
            <a:r>
              <a:rPr lang="en-US" dirty="0"/>
              <a:t>Item 4 C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53CED9-CB9D-C1C8-6BF4-E36F32A4607A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r>
              <a:rPr lang="en-US" dirty="0"/>
              <a:t>Item 5 A</a:t>
            </a:r>
          </a:p>
          <a:p>
            <a:r>
              <a:rPr lang="en-US" dirty="0"/>
              <a:t>Item 5 B</a:t>
            </a:r>
          </a:p>
          <a:p>
            <a:r>
              <a:rPr lang="en-US" dirty="0"/>
              <a:t>Item 5 C</a:t>
            </a:r>
          </a:p>
        </p:txBody>
      </p:sp>
    </p:spTree>
    <p:extLst>
      <p:ext uri="{BB962C8B-B14F-4D97-AF65-F5344CB8AC3E}">
        <p14:creationId xmlns:p14="http://schemas.microsoft.com/office/powerpoint/2010/main" val="4000928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Five Content with Images</a:t>
            </a:r>
          </a:p>
        </p:txBody>
      </p:sp>
      <p:pic>
        <p:nvPicPr>
          <p:cNvPr id="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CB238981-585D-15F1-5A86-6F7898E96AC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61628" y="1825625"/>
            <a:ext cx="3155156" cy="2103438"/>
          </a:xfrm>
          <a:prstGeom prst="rect">
            <a:avLst/>
          </a:prstGeom>
        </p:spPr>
      </p:pic>
      <p:pic>
        <p:nvPicPr>
          <p:cNvPr id="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1D33D795-314D-D43D-B685-4656A88DAC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518422" y="1825625"/>
            <a:ext cx="3155156" cy="2103438"/>
          </a:xfrm>
          <a:prstGeom prst="rect">
            <a:avLst/>
          </a:prstGeom>
        </p:spPr>
      </p:pic>
      <p:pic>
        <p:nvPicPr>
          <p:cNvPr id="5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76587A6E-C920-CAD8-95C4-F287AC203D3E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075216" y="1825625"/>
            <a:ext cx="3155156" cy="2103438"/>
          </a:xfrm>
          <a:prstGeom prst="rect">
            <a:avLst/>
          </a:prstGeom>
        </p:spPr>
      </p:pic>
      <p:pic>
        <p:nvPicPr>
          <p:cNvPr id="6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9E4979D9-7FC9-A3FB-BD23-E254F6D5E970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726135" y="4062413"/>
            <a:ext cx="3155155" cy="2103437"/>
          </a:xfrm>
          <a:prstGeom prst="rect">
            <a:avLst/>
          </a:prstGeom>
        </p:spPr>
      </p:pic>
      <p:pic>
        <p:nvPicPr>
          <p:cNvPr id="12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C32E5AED-9B29-AD00-5087-676D5046DB9D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282929" y="4062413"/>
            <a:ext cx="3155155" cy="2103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4217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Six Content with Text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230A0CF-0673-19AA-6FC9-FC91C06FF2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 A</a:t>
            </a:r>
          </a:p>
          <a:p>
            <a:r>
              <a:rPr lang="en-US" dirty="0"/>
              <a:t>Item 1 B</a:t>
            </a:r>
          </a:p>
          <a:p>
            <a:r>
              <a:rPr lang="en-US" dirty="0"/>
              <a:t>Item 1 C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B7FB5F-B8A1-2423-6F51-DC4DBCB727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2 A</a:t>
            </a:r>
          </a:p>
          <a:p>
            <a:r>
              <a:rPr lang="en-US" dirty="0"/>
              <a:t>Item 2 B</a:t>
            </a:r>
          </a:p>
          <a:p>
            <a:r>
              <a:rPr lang="en-US" dirty="0"/>
              <a:t>Item 2 C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95538B2-C5E3-7717-4BEB-0D4CEC3FD50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Item 3 A</a:t>
            </a:r>
          </a:p>
          <a:p>
            <a:r>
              <a:rPr lang="en-US" dirty="0"/>
              <a:t>Item 3 B</a:t>
            </a:r>
          </a:p>
          <a:p>
            <a:r>
              <a:rPr lang="en-US" dirty="0"/>
              <a:t>Item 3 C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9D06DE4-46C3-CF23-8F9F-AA3915620618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Item 4 A</a:t>
            </a:r>
          </a:p>
          <a:p>
            <a:r>
              <a:rPr lang="en-US" dirty="0"/>
              <a:t>Item 4 B</a:t>
            </a:r>
          </a:p>
          <a:p>
            <a:r>
              <a:rPr lang="en-US" dirty="0"/>
              <a:t>Item 4 C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53CED9-CB9D-C1C8-6BF4-E36F32A4607A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r>
              <a:rPr lang="en-US" dirty="0"/>
              <a:t>Item 5 A</a:t>
            </a:r>
          </a:p>
          <a:p>
            <a:r>
              <a:rPr lang="en-US" dirty="0"/>
              <a:t>Item 5 B</a:t>
            </a:r>
          </a:p>
          <a:p>
            <a:r>
              <a:rPr lang="en-US" dirty="0"/>
              <a:t>Item 5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FA21B-D4E8-E765-CB26-FB54F98E047E}"/>
              </a:ext>
            </a:extLst>
          </p:cNvPr>
          <p:cNvSpPr>
            <a:spLocks noGrp="1"/>
          </p:cNvSpPr>
          <p:nvPr>
            <p:ph sz="half" idx="16"/>
          </p:nvPr>
        </p:nvSpPr>
        <p:spPr/>
        <p:txBody>
          <a:bodyPr/>
          <a:lstStyle/>
          <a:p>
            <a:r>
              <a:rPr lang="en-US" dirty="0"/>
              <a:t>Item 6 A</a:t>
            </a:r>
          </a:p>
          <a:p>
            <a:r>
              <a:rPr lang="en-US" dirty="0"/>
              <a:t>Item 6 B</a:t>
            </a:r>
          </a:p>
          <a:p>
            <a:r>
              <a:rPr lang="en-US" dirty="0"/>
              <a:t>Item 6 C</a:t>
            </a:r>
          </a:p>
        </p:txBody>
      </p:sp>
    </p:spTree>
    <p:extLst>
      <p:ext uri="{BB962C8B-B14F-4D97-AF65-F5344CB8AC3E}">
        <p14:creationId xmlns:p14="http://schemas.microsoft.com/office/powerpoint/2010/main" val="22818172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Six Content with Images</a:t>
            </a:r>
          </a:p>
        </p:txBody>
      </p:sp>
      <p:pic>
        <p:nvPicPr>
          <p:cNvPr id="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765BC950-B2AB-D0B9-2712-C1CDEFE170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61628" y="1825625"/>
            <a:ext cx="3155156" cy="2103438"/>
          </a:xfrm>
          <a:prstGeom prst="rect">
            <a:avLst/>
          </a:prstGeom>
        </p:spPr>
      </p:pic>
      <p:pic>
        <p:nvPicPr>
          <p:cNvPr id="5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DEE86A82-CE0F-9528-D7D8-9DDA13D60C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518422" y="1825625"/>
            <a:ext cx="3155156" cy="2103438"/>
          </a:xfrm>
          <a:prstGeom prst="rect">
            <a:avLst/>
          </a:prstGeom>
        </p:spPr>
      </p:pic>
      <p:pic>
        <p:nvPicPr>
          <p:cNvPr id="6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A7B01650-0D8C-FD0E-3339-C233451DFDC7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075216" y="1825625"/>
            <a:ext cx="3155156" cy="2103438"/>
          </a:xfrm>
          <a:prstGeom prst="rect">
            <a:avLst/>
          </a:prstGeom>
        </p:spPr>
      </p:pic>
      <p:pic>
        <p:nvPicPr>
          <p:cNvPr id="12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04671535-D481-4C0E-24DC-8778D690B099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961628" y="4073525"/>
            <a:ext cx="3155156" cy="2103438"/>
          </a:xfrm>
          <a:prstGeom prst="rect">
            <a:avLst/>
          </a:prstGeom>
        </p:spPr>
      </p:pic>
      <p:pic>
        <p:nvPicPr>
          <p:cNvPr id="1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2AFEE895-B03C-9EBE-28C1-0C076D00E779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518422" y="4073525"/>
            <a:ext cx="3155156" cy="2103438"/>
          </a:xfrm>
          <a:prstGeom prst="rect">
            <a:avLst/>
          </a:prstGeom>
        </p:spPr>
      </p:pic>
      <p:pic>
        <p:nvPicPr>
          <p:cNvPr id="1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1002EA8B-3019-96A6-742E-8A719758ED4A}"/>
              </a:ext>
            </a:extLst>
          </p:cNvPr>
          <p:cNvPicPr>
            <a:picLocks noGrp="1" noChangeAspect="1"/>
          </p:cNvPicPr>
          <p:nvPr>
            <p:ph sz="half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075216" y="4092575"/>
            <a:ext cx="3155156" cy="210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383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AAB8010-62C3-6773-3929-5C1C764BF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10793323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Content with Text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230A0CF-0673-19AA-6FC9-FC91C06FF2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 A</a:t>
            </a:r>
          </a:p>
          <a:p>
            <a:r>
              <a:rPr lang="en-US" dirty="0"/>
              <a:t>Item 1 B</a:t>
            </a:r>
          </a:p>
          <a:p>
            <a:r>
              <a:rPr lang="en-US" dirty="0"/>
              <a:t>Item 1 C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B7FB5F-B8A1-2423-6F51-DC4DBCB727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2 A</a:t>
            </a:r>
          </a:p>
          <a:p>
            <a:r>
              <a:rPr lang="en-US" dirty="0"/>
              <a:t>Item 2 B</a:t>
            </a:r>
          </a:p>
          <a:p>
            <a:r>
              <a:rPr lang="en-US" dirty="0"/>
              <a:t>Item 2 C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95538B2-C5E3-7717-4BEB-0D4CEC3FD50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Item 3 A</a:t>
            </a:r>
          </a:p>
          <a:p>
            <a:r>
              <a:rPr lang="en-US" dirty="0"/>
              <a:t>Item 3 B</a:t>
            </a:r>
          </a:p>
          <a:p>
            <a:r>
              <a:rPr lang="en-US" dirty="0"/>
              <a:t>Item 3 C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9D06DE4-46C3-CF23-8F9F-AA3915620618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Item 4 A</a:t>
            </a:r>
          </a:p>
          <a:p>
            <a:r>
              <a:rPr lang="en-US" dirty="0"/>
              <a:t>Item 4 B</a:t>
            </a:r>
          </a:p>
          <a:p>
            <a:r>
              <a:rPr lang="en-US" dirty="0"/>
              <a:t>Item 4 C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53CED9-CB9D-C1C8-6BF4-E36F32A4607A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r>
              <a:rPr lang="en-US" dirty="0"/>
              <a:t>Item 5 A</a:t>
            </a:r>
          </a:p>
          <a:p>
            <a:r>
              <a:rPr lang="en-US" dirty="0"/>
              <a:t>Item 5 B</a:t>
            </a:r>
          </a:p>
          <a:p>
            <a:r>
              <a:rPr lang="en-US" dirty="0"/>
              <a:t>Item 5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FA21B-D4E8-E765-CB26-FB54F98E047E}"/>
              </a:ext>
            </a:extLst>
          </p:cNvPr>
          <p:cNvSpPr>
            <a:spLocks noGrp="1"/>
          </p:cNvSpPr>
          <p:nvPr>
            <p:ph sz="half" idx="16"/>
          </p:nvPr>
        </p:nvSpPr>
        <p:spPr/>
        <p:txBody>
          <a:bodyPr/>
          <a:lstStyle/>
          <a:p>
            <a:r>
              <a:rPr lang="en-US" dirty="0"/>
              <a:t>Item 6 A</a:t>
            </a:r>
          </a:p>
          <a:p>
            <a:r>
              <a:rPr lang="en-US" dirty="0"/>
              <a:t>Item 6 B</a:t>
            </a:r>
          </a:p>
          <a:p>
            <a:r>
              <a:rPr lang="en-US" dirty="0"/>
              <a:t>Item 6 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6ADE8-4C66-D836-6C94-3AC72666EE5F}"/>
              </a:ext>
            </a:extLst>
          </p:cNvPr>
          <p:cNvSpPr>
            <a:spLocks noGrp="1"/>
          </p:cNvSpPr>
          <p:nvPr>
            <p:ph sz="half" idx="17"/>
          </p:nvPr>
        </p:nvSpPr>
        <p:spPr/>
        <p:txBody>
          <a:bodyPr/>
          <a:lstStyle/>
          <a:p>
            <a:r>
              <a:rPr lang="en-US" dirty="0"/>
              <a:t>Item 7 A</a:t>
            </a:r>
          </a:p>
          <a:p>
            <a:r>
              <a:rPr lang="en-US" dirty="0"/>
              <a:t>Item 7 B</a:t>
            </a:r>
          </a:p>
          <a:p>
            <a:r>
              <a:rPr lang="en-US" dirty="0"/>
              <a:t>Item 7 C</a:t>
            </a:r>
          </a:p>
        </p:txBody>
      </p:sp>
    </p:spTree>
    <p:extLst>
      <p:ext uri="{BB962C8B-B14F-4D97-AF65-F5344CB8AC3E}">
        <p14:creationId xmlns:p14="http://schemas.microsoft.com/office/powerpoint/2010/main" val="29088662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Content with Images</a:t>
            </a:r>
          </a:p>
        </p:txBody>
      </p:sp>
      <p:pic>
        <p:nvPicPr>
          <p:cNvPr id="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765BC950-B2AB-D0B9-2712-C1CDEFE170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38200" y="2039144"/>
            <a:ext cx="2514600" cy="1676400"/>
          </a:xfrm>
          <a:prstGeom prst="rect">
            <a:avLst/>
          </a:prstGeom>
        </p:spPr>
      </p:pic>
      <p:pic>
        <p:nvPicPr>
          <p:cNvPr id="5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DEE86A82-CE0F-9528-D7D8-9DDA13D60C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505200" y="2039144"/>
            <a:ext cx="2514600" cy="1676400"/>
          </a:xfrm>
          <a:prstGeom prst="rect">
            <a:avLst/>
          </a:prstGeom>
        </p:spPr>
      </p:pic>
      <p:pic>
        <p:nvPicPr>
          <p:cNvPr id="6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A7B01650-0D8C-FD0E-3339-C233451DFDC7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172200" y="2039144"/>
            <a:ext cx="2514600" cy="1676400"/>
          </a:xfrm>
          <a:prstGeom prst="rect">
            <a:avLst/>
          </a:prstGeom>
        </p:spPr>
      </p:pic>
      <p:pic>
        <p:nvPicPr>
          <p:cNvPr id="12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04671535-D481-4C0E-24DC-8778D690B099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839200" y="2042319"/>
            <a:ext cx="2514600" cy="1676400"/>
          </a:xfrm>
          <a:prstGeom prst="rect">
            <a:avLst/>
          </a:prstGeom>
        </p:spPr>
      </p:pic>
      <p:pic>
        <p:nvPicPr>
          <p:cNvPr id="1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2AFEE895-B03C-9EBE-28C1-0C076D00E779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187575" y="4277519"/>
            <a:ext cx="2514600" cy="1676400"/>
          </a:xfrm>
          <a:prstGeom prst="rect">
            <a:avLst/>
          </a:prstGeom>
        </p:spPr>
      </p:pic>
      <p:pic>
        <p:nvPicPr>
          <p:cNvPr id="1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1002EA8B-3019-96A6-742E-8A719758ED4A}"/>
              </a:ext>
            </a:extLst>
          </p:cNvPr>
          <p:cNvPicPr>
            <a:picLocks noGrp="1" noChangeAspect="1"/>
          </p:cNvPicPr>
          <p:nvPr>
            <p:ph sz="half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4854575" y="4277519"/>
            <a:ext cx="2514600" cy="1676400"/>
          </a:xfrm>
          <a:prstGeom prst="rect">
            <a:avLst/>
          </a:prstGeom>
        </p:spPr>
      </p:pic>
      <p:pic>
        <p:nvPicPr>
          <p:cNvPr id="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766AD3C2-83A3-C6F4-55ED-48370CBAE201}"/>
              </a:ext>
            </a:extLst>
          </p:cNvPr>
          <p:cNvPicPr>
            <a:picLocks noGrp="1" noChangeAspect="1"/>
          </p:cNvPicPr>
          <p:nvPr>
            <p:ph sz="half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7521575" y="4277519"/>
            <a:ext cx="25146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64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Eight Content with Text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230A0CF-0673-19AA-6FC9-FC91C06FF2A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Item 1 A</a:t>
            </a:r>
          </a:p>
          <a:p>
            <a:r>
              <a:rPr lang="en-US" dirty="0"/>
              <a:t>Item 1 B</a:t>
            </a:r>
          </a:p>
          <a:p>
            <a:r>
              <a:rPr lang="en-US" dirty="0"/>
              <a:t>Item 1 C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AB7FB5F-B8A1-2423-6F51-DC4DBCB727A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Item 2 A</a:t>
            </a:r>
          </a:p>
          <a:p>
            <a:r>
              <a:rPr lang="en-US" dirty="0"/>
              <a:t>Item 2 B</a:t>
            </a:r>
          </a:p>
          <a:p>
            <a:r>
              <a:rPr lang="en-US" dirty="0"/>
              <a:t>Item 2 C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95538B2-C5E3-7717-4BEB-0D4CEC3FD500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Item 3 A</a:t>
            </a:r>
          </a:p>
          <a:p>
            <a:r>
              <a:rPr lang="en-US" dirty="0"/>
              <a:t>Item 3 B</a:t>
            </a:r>
          </a:p>
          <a:p>
            <a:r>
              <a:rPr lang="en-US" dirty="0"/>
              <a:t>Item 3 C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9D06DE4-46C3-CF23-8F9F-AA3915620618}"/>
              </a:ext>
            </a:extLst>
          </p:cNvPr>
          <p:cNvSpPr>
            <a:spLocks noGrp="1"/>
          </p:cNvSpPr>
          <p:nvPr>
            <p:ph sz="half" idx="14"/>
          </p:nvPr>
        </p:nvSpPr>
        <p:spPr/>
        <p:txBody>
          <a:bodyPr/>
          <a:lstStyle/>
          <a:p>
            <a:r>
              <a:rPr lang="en-US" dirty="0"/>
              <a:t>Item 4 A</a:t>
            </a:r>
          </a:p>
          <a:p>
            <a:r>
              <a:rPr lang="en-US" dirty="0"/>
              <a:t>Item 4 B</a:t>
            </a:r>
          </a:p>
          <a:p>
            <a:r>
              <a:rPr lang="en-US" dirty="0"/>
              <a:t>Item 4 C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F53CED9-CB9D-C1C8-6BF4-E36F32A4607A}"/>
              </a:ext>
            </a:extLst>
          </p:cNvPr>
          <p:cNvSpPr>
            <a:spLocks noGrp="1"/>
          </p:cNvSpPr>
          <p:nvPr>
            <p:ph sz="half" idx="15"/>
          </p:nvPr>
        </p:nvSpPr>
        <p:spPr/>
        <p:txBody>
          <a:bodyPr/>
          <a:lstStyle/>
          <a:p>
            <a:r>
              <a:rPr lang="en-US" dirty="0"/>
              <a:t>Item 5 A</a:t>
            </a:r>
          </a:p>
          <a:p>
            <a:r>
              <a:rPr lang="en-US" dirty="0"/>
              <a:t>Item 5 B</a:t>
            </a:r>
          </a:p>
          <a:p>
            <a:r>
              <a:rPr lang="en-US" dirty="0"/>
              <a:t>Item 5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FA21B-D4E8-E765-CB26-FB54F98E047E}"/>
              </a:ext>
            </a:extLst>
          </p:cNvPr>
          <p:cNvSpPr>
            <a:spLocks noGrp="1"/>
          </p:cNvSpPr>
          <p:nvPr>
            <p:ph sz="half" idx="16"/>
          </p:nvPr>
        </p:nvSpPr>
        <p:spPr/>
        <p:txBody>
          <a:bodyPr/>
          <a:lstStyle/>
          <a:p>
            <a:r>
              <a:rPr lang="en-US" dirty="0"/>
              <a:t>Item 6 A</a:t>
            </a:r>
          </a:p>
          <a:p>
            <a:r>
              <a:rPr lang="en-US" dirty="0"/>
              <a:t>Item 6 B</a:t>
            </a:r>
          </a:p>
          <a:p>
            <a:r>
              <a:rPr lang="en-US" dirty="0"/>
              <a:t>Item 6 C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6ADE8-4C66-D836-6C94-3AC72666EE5F}"/>
              </a:ext>
            </a:extLst>
          </p:cNvPr>
          <p:cNvSpPr>
            <a:spLocks noGrp="1"/>
          </p:cNvSpPr>
          <p:nvPr>
            <p:ph sz="half" idx="17"/>
          </p:nvPr>
        </p:nvSpPr>
        <p:spPr/>
        <p:txBody>
          <a:bodyPr/>
          <a:lstStyle/>
          <a:p>
            <a:r>
              <a:rPr lang="en-US" dirty="0"/>
              <a:t>Item 7 A</a:t>
            </a:r>
          </a:p>
          <a:p>
            <a:r>
              <a:rPr lang="en-US" dirty="0"/>
              <a:t>Item 7 B</a:t>
            </a:r>
          </a:p>
          <a:p>
            <a:r>
              <a:rPr lang="en-US" dirty="0"/>
              <a:t>Item 7 C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80F03A-5B77-0DDA-0D81-F5A0288CBDF1}"/>
              </a:ext>
            </a:extLst>
          </p:cNvPr>
          <p:cNvSpPr>
            <a:spLocks noGrp="1"/>
          </p:cNvSpPr>
          <p:nvPr>
            <p:ph sz="half" idx="18"/>
          </p:nvPr>
        </p:nvSpPr>
        <p:spPr/>
        <p:txBody>
          <a:bodyPr/>
          <a:lstStyle/>
          <a:p>
            <a:r>
              <a:rPr lang="en-US" dirty="0"/>
              <a:t>Item 7 A</a:t>
            </a:r>
          </a:p>
          <a:p>
            <a:r>
              <a:rPr lang="en-US" dirty="0"/>
              <a:t>Item 8 B</a:t>
            </a:r>
          </a:p>
          <a:p>
            <a:r>
              <a:rPr lang="en-US" dirty="0"/>
              <a:t>Item 8 C</a:t>
            </a:r>
          </a:p>
        </p:txBody>
      </p:sp>
    </p:spTree>
    <p:extLst>
      <p:ext uri="{BB962C8B-B14F-4D97-AF65-F5344CB8AC3E}">
        <p14:creationId xmlns:p14="http://schemas.microsoft.com/office/powerpoint/2010/main" val="34804678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0F1AF1C-8D38-6BCE-C473-31964AE54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Eight Content with Images</a:t>
            </a:r>
          </a:p>
        </p:txBody>
      </p:sp>
      <p:pic>
        <p:nvPicPr>
          <p:cNvPr id="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765BC950-B2AB-D0B9-2712-C1CDEFE170E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38200" y="2039144"/>
            <a:ext cx="2514600" cy="1676400"/>
          </a:xfrm>
          <a:prstGeom prst="rect">
            <a:avLst/>
          </a:prstGeom>
        </p:spPr>
      </p:pic>
      <p:pic>
        <p:nvPicPr>
          <p:cNvPr id="5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DEE86A82-CE0F-9528-D7D8-9DDA13D60CD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505200" y="2039144"/>
            <a:ext cx="2514600" cy="1676400"/>
          </a:xfrm>
          <a:prstGeom prst="rect">
            <a:avLst/>
          </a:prstGeom>
        </p:spPr>
      </p:pic>
      <p:pic>
        <p:nvPicPr>
          <p:cNvPr id="6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A7B01650-0D8C-FD0E-3339-C233451DFDC7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172200" y="2039144"/>
            <a:ext cx="2514600" cy="1676400"/>
          </a:xfrm>
          <a:prstGeom prst="rect">
            <a:avLst/>
          </a:prstGeom>
        </p:spPr>
      </p:pic>
      <p:pic>
        <p:nvPicPr>
          <p:cNvPr id="12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04671535-D481-4C0E-24DC-8778D690B099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839200" y="2042319"/>
            <a:ext cx="2514600" cy="1676400"/>
          </a:xfrm>
          <a:prstGeom prst="rect">
            <a:avLst/>
          </a:prstGeom>
        </p:spPr>
      </p:pic>
      <p:pic>
        <p:nvPicPr>
          <p:cNvPr id="1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2AFEE895-B03C-9EBE-28C1-0C076D00E779}"/>
              </a:ext>
            </a:extLst>
          </p:cNvPr>
          <p:cNvPicPr>
            <a:picLocks noGrp="1" noChangeAspect="1"/>
          </p:cNvPicPr>
          <p:nvPr>
            <p:ph sz="half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38200" y="4277519"/>
            <a:ext cx="2514600" cy="1676400"/>
          </a:xfrm>
          <a:prstGeom prst="rect">
            <a:avLst/>
          </a:prstGeom>
        </p:spPr>
      </p:pic>
      <p:pic>
        <p:nvPicPr>
          <p:cNvPr id="14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1002EA8B-3019-96A6-742E-8A719758ED4A}"/>
              </a:ext>
            </a:extLst>
          </p:cNvPr>
          <p:cNvPicPr>
            <a:picLocks noGrp="1" noChangeAspect="1"/>
          </p:cNvPicPr>
          <p:nvPr>
            <p:ph sz="half" idx="16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505200" y="4277519"/>
            <a:ext cx="2514600" cy="1676400"/>
          </a:xfrm>
          <a:prstGeom prst="rect">
            <a:avLst/>
          </a:prstGeom>
        </p:spPr>
      </p:pic>
      <p:pic>
        <p:nvPicPr>
          <p:cNvPr id="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766AD3C2-83A3-C6F4-55ED-48370CBAE201}"/>
              </a:ext>
            </a:extLst>
          </p:cNvPr>
          <p:cNvPicPr>
            <a:picLocks noGrp="1" noChangeAspect="1"/>
          </p:cNvPicPr>
          <p:nvPr>
            <p:ph sz="half" idx="17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6172200" y="4277519"/>
            <a:ext cx="2514600" cy="1676400"/>
          </a:xfrm>
          <a:prstGeom prst="rect">
            <a:avLst/>
          </a:prstGeom>
        </p:spPr>
      </p:pic>
      <p:pic>
        <p:nvPicPr>
          <p:cNvPr id="8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AFB3EC5B-1424-7E3C-1191-5F4C1FB4A028}"/>
              </a:ext>
            </a:extLst>
          </p:cNvPr>
          <p:cNvPicPr>
            <a:picLocks noGrp="1" noChangeAspect="1"/>
          </p:cNvPicPr>
          <p:nvPr>
            <p:ph sz="half" idx="18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8839200" y="4280694"/>
            <a:ext cx="25146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7911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AE02D253-073E-4453-E537-7D535F6479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1162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AE173B-689D-CD0D-933F-7C832C1E15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Second Pane</a:t>
            </a:r>
          </a:p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FCC480-6D39-76BF-238D-42F9C1289EB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Pane</a:t>
            </a:r>
          </a:p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</p:spTree>
    <p:extLst>
      <p:ext uri="{BB962C8B-B14F-4D97-AF65-F5344CB8AC3E}">
        <p14:creationId xmlns:p14="http://schemas.microsoft.com/office/powerpoint/2010/main" val="205055934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AE173B-689D-CD0D-933F-7C832C1E15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Second Pane</a:t>
            </a:r>
          </a:p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  <p:pic>
        <p:nvPicPr>
          <p:cNvPr id="6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5E94F340-D4C7-0737-996D-F5AB7487A7A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1" r="29603" b="88"/>
          <a:stretch/>
        </p:blipFill>
        <p:spPr>
          <a:xfrm>
            <a:off x="0" y="0"/>
            <a:ext cx="6096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8720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5E94F340-D4C7-0737-996D-F5AB7487A7A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0" r="43367"/>
          <a:stretch/>
        </p:blipFill>
        <p:spPr>
          <a:xfrm>
            <a:off x="0" y="0"/>
            <a:ext cx="4666488" cy="685800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EAE173B-689D-CD0D-933F-7C832C1E155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Second Pane</a:t>
            </a:r>
          </a:p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</p:spTree>
    <p:extLst>
      <p:ext uri="{BB962C8B-B14F-4D97-AF65-F5344CB8AC3E}">
        <p14:creationId xmlns:p14="http://schemas.microsoft.com/office/powerpoint/2010/main" val="30852561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96B0BC-3474-DDA4-EC7E-92832220171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Pane</a:t>
            </a:r>
          </a:p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C8AB188-F9AC-4345-02B9-CC486D643D8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Second Pane</a:t>
            </a:r>
          </a:p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5B34A9-0E04-D09A-D1FA-3200F9AABF4D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r>
              <a:rPr lang="en-US" dirty="0"/>
              <a:t>Third Pane</a:t>
            </a:r>
          </a:p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</p:spTree>
    <p:extLst>
      <p:ext uri="{BB962C8B-B14F-4D97-AF65-F5344CB8AC3E}">
        <p14:creationId xmlns:p14="http://schemas.microsoft.com/office/powerpoint/2010/main" val="20773326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3113ADD-4413-49ED-27A1-3A5F4C97446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8A9D36-67B5-2B1F-0E76-C2E66DB0B71B}"/>
              </a:ext>
            </a:extLst>
          </p:cNvPr>
          <p:cNvSpPr>
            <a:spLocks noGrp="1"/>
          </p:cNvSpPr>
          <p:nvPr>
            <p:ph sz="half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E29DF1B2-1C84-37AF-3958-C581D49660D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r="44472"/>
          <a:stretch/>
        </p:blipFill>
        <p:spPr>
          <a:xfrm>
            <a:off x="-1" y="4608"/>
            <a:ext cx="4059935" cy="6853392"/>
          </a:xfrm>
          <a:prstGeom prst="rect">
            <a:avLst/>
          </a:prstGeom>
        </p:spPr>
      </p:pic>
      <p:pic>
        <p:nvPicPr>
          <p:cNvPr id="8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02FBA275-24D5-D9FD-689C-D3E1F8EC7E6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r="44472"/>
          <a:stretch/>
        </p:blipFill>
        <p:spPr>
          <a:xfrm>
            <a:off x="4072129" y="4608"/>
            <a:ext cx="4059935" cy="6853392"/>
          </a:xfrm>
          <a:prstGeom prst="rect">
            <a:avLst/>
          </a:prstGeom>
        </p:spPr>
      </p:pic>
      <p:pic>
        <p:nvPicPr>
          <p:cNvPr id="9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63069173-EA61-8CE6-5E9A-F1B4F4A345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34" r="44472"/>
          <a:stretch/>
        </p:blipFill>
        <p:spPr>
          <a:xfrm>
            <a:off x="8119870" y="4608"/>
            <a:ext cx="4084324" cy="685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163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AE02D253-073E-4453-E537-7D535F6479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3C9939-6D84-2273-C4C7-918D878AEE40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FFFFFF">
              <a:alpha val="80000"/>
            </a:srgbClr>
          </a:solidFill>
        </p:spPr>
        <p:txBody>
          <a:bodyPr/>
          <a:lstStyle/>
          <a:p>
            <a:r>
              <a:rPr lang="en-US" dirty="0"/>
              <a:t>Title with Background Image</a:t>
            </a:r>
          </a:p>
        </p:txBody>
      </p:sp>
    </p:spTree>
    <p:extLst>
      <p:ext uri="{BB962C8B-B14F-4D97-AF65-F5344CB8AC3E}">
        <p14:creationId xmlns:p14="http://schemas.microsoft.com/office/powerpoint/2010/main" val="424590800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B92B04F1-5F53-54BF-BCBF-C5BE750A4D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" t="7808" r="-12" b="7622"/>
          <a:stretch/>
        </p:blipFill>
        <p:spPr>
          <a:xfrm>
            <a:off x="-2790" y="0"/>
            <a:ext cx="6098788" cy="3436571"/>
          </a:xfrm>
          <a:prstGeom prst="rect">
            <a:avLst/>
          </a:prstGeom>
        </p:spPr>
      </p:pic>
      <p:pic>
        <p:nvPicPr>
          <p:cNvPr id="11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AC7ABDF1-0EAB-15BC-AFE6-B880BD7403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" t="7808" r="-12" b="7622"/>
          <a:stretch/>
        </p:blipFill>
        <p:spPr>
          <a:xfrm>
            <a:off x="6101264" y="0"/>
            <a:ext cx="6085471" cy="3429000"/>
          </a:xfrm>
          <a:prstGeom prst="rect">
            <a:avLst/>
          </a:prstGeom>
        </p:spPr>
      </p:pic>
      <p:pic>
        <p:nvPicPr>
          <p:cNvPr id="12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A6DD7A5A-5BB2-6B50-A7AE-5B466E6E7AFA}"/>
              </a:ext>
            </a:extLst>
          </p:cNvPr>
          <p:cNvPicPr>
            <a:picLocks noGrp="1" noChangeAspect="1"/>
          </p:cNvPicPr>
          <p:nvPr>
            <p:ph sz="half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" t="7808" r="-12" b="7622"/>
          <a:stretch/>
        </p:blipFill>
        <p:spPr>
          <a:xfrm>
            <a:off x="5264" y="3429000"/>
            <a:ext cx="6085471" cy="3429000"/>
          </a:xfrm>
          <a:prstGeom prst="rect">
            <a:avLst/>
          </a:prstGeom>
        </p:spPr>
      </p:pic>
      <p:pic>
        <p:nvPicPr>
          <p:cNvPr id="13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E9716EAE-5AC1-99EC-3291-A1F339E15C16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6" t="7808" r="-12" b="7622"/>
          <a:stretch/>
        </p:blipFill>
        <p:spPr>
          <a:xfrm>
            <a:off x="6101264" y="3436938"/>
            <a:ext cx="608547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201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1D0A7-8FD0-F344-BDCB-5B9CAB62D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and One Content with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8C879-7ACA-B8A7-E7F7-540DB1CF9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Item 1</a:t>
            </a:r>
          </a:p>
          <a:p>
            <a:r>
              <a:rPr lang="en-US" dirty="0"/>
              <a:t>Item 2</a:t>
            </a:r>
          </a:p>
          <a:p>
            <a:r>
              <a:rPr lang="en-US" dirty="0"/>
              <a:t>Item 3</a:t>
            </a:r>
          </a:p>
        </p:txBody>
      </p:sp>
    </p:spTree>
    <p:extLst>
      <p:ext uri="{BB962C8B-B14F-4D97-AF65-F5344CB8AC3E}">
        <p14:creationId xmlns:p14="http://schemas.microsoft.com/office/powerpoint/2010/main" val="3150531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E9ECE-8F61-FE33-6BBB-D81D88B2B4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Content with an Image</a:t>
            </a:r>
          </a:p>
        </p:txBody>
      </p:sp>
      <p:pic>
        <p:nvPicPr>
          <p:cNvPr id="11" name="Content Placeholder 3" descr="A picture containing text, indoor, person, computer&#10;&#10;Description automatically generated">
            <a:extLst>
              <a:ext uri="{FF2B5EF4-FFF2-40B4-BE49-F238E27FC236}">
                <a16:creationId xmlns:a16="http://schemas.microsoft.com/office/drawing/2014/main" id="{BA6896CF-11F1-88A5-1AA1-5AC0CD03F5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832497" y="1825625"/>
            <a:ext cx="65270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3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AC0BE-FD4D-E701-2E21-3D33E0424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Content with Table</a:t>
            </a:r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071CA7B2-CE05-A78E-839F-51B878A7EA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3568703"/>
              </p:ext>
            </p:extLst>
          </p:nvPr>
        </p:nvGraphicFramePr>
        <p:xfrm>
          <a:off x="838200" y="2316480"/>
          <a:ext cx="10515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8908">
                  <a:extLst>
                    <a:ext uri="{9D8B030D-6E8A-4147-A177-3AD203B41FA5}">
                      <a16:colId xmlns:a16="http://schemas.microsoft.com/office/drawing/2014/main" val="3654014755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3742882517"/>
                    </a:ext>
                  </a:extLst>
                </a:gridCol>
                <a:gridCol w="5744307">
                  <a:extLst>
                    <a:ext uri="{9D8B030D-6E8A-4147-A177-3AD203B41FA5}">
                      <a16:colId xmlns:a16="http://schemas.microsoft.com/office/drawing/2014/main" val="1022058962"/>
                    </a:ext>
                  </a:extLst>
                </a:gridCol>
                <a:gridCol w="962465">
                  <a:extLst>
                    <a:ext uri="{9D8B030D-6E8A-4147-A177-3AD203B41FA5}">
                      <a16:colId xmlns:a16="http://schemas.microsoft.com/office/drawing/2014/main" val="3405706826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9747593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Date of Purchase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72040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Item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first item in the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$1.23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2023-01-01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2815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Item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second item in the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$2.34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2023-01-02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1810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Item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third item in the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$3.45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2023-01-03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3453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Item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fourth item in the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$4.56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2023-01-04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0619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Item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The fifth item in the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$5.67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2023-01-05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9687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9487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BEB1E-3FEA-F881-7E77-D4A9E52AD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Content with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C5BA29-B40C-50C9-E15E-DDBEF30FDC54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>
            <a:normAutofit lnSpcReduction="1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for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in range(1, 101):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   if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% 3 == 0 and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% 5 == 0: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       print("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FizzBuzz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")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elif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% 3 == 0: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       print("Fizz")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elif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% 5 == 0: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       print("Buzz")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   else:</a:t>
            </a:r>
          </a:p>
          <a:p>
            <a:pPr algn="l"/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        print(</a:t>
            </a:r>
            <a:r>
              <a:rPr lang="en-US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50426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D9306-35B2-AEA4-DB4D-DF4EF4E0E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Title and One Content with Math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046D66-B30A-18DE-31D0-5353AB83C7D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pt-BR" dirty="0"/>
                  <a:t>Binomial Theorem:</a:t>
                </a:r>
              </a:p>
              <a:p>
                <a:endParaRPr lang="pt-BR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d>
                        </m:e>
                        <m:sup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</m:sSup>
                      <m:r>
                        <a:rPr lang="pt-BR" i="1" smtClean="0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pt-BR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pt-BR" i="1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d>
                            <m:d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type m:val="noBar"/>
                                  <m:ctrlP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num>
                                <m:den>
                                  <m:r>
                                    <a:rPr lang="pt-BR" i="1" smtClean="0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den>
                              </m:f>
                            </m:e>
                          </m:d>
                          <m:sSup>
                            <m:sSup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  <m:sSup>
                            <m:sSupPr>
                              <m:ctrlPr>
                                <a:rPr lang="pt-BR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  <m:sup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pt-BR" i="1" smtClean="0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p>
                          </m:sSup>
                        </m:e>
                      </m:nary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DC046D66-B30A-18DE-31D0-5353AB83C7D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79462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703</TotalTime>
  <Words>1306</Words>
  <Application>Microsoft Office PowerPoint</Application>
  <PresentationFormat>Widescreen</PresentationFormat>
  <Paragraphs>320</Paragraphs>
  <Slides>40</Slides>
  <Notes>21</Notes>
  <HiddenSlides>12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6" baseType="lpstr">
      <vt:lpstr>Arial</vt:lpstr>
      <vt:lpstr>Calibri</vt:lpstr>
      <vt:lpstr>Calibri Light</vt:lpstr>
      <vt:lpstr>Cambria Math</vt:lpstr>
      <vt:lpstr>Consolas</vt:lpstr>
      <vt:lpstr>Office Theme</vt:lpstr>
      <vt:lpstr>Title Slide</vt:lpstr>
      <vt:lpstr>Section Header</vt:lpstr>
      <vt:lpstr>Title Only</vt:lpstr>
      <vt:lpstr>Title with Background Image</vt:lpstr>
      <vt:lpstr>Title and One Content with Text</vt:lpstr>
      <vt:lpstr>One Content with an Image</vt:lpstr>
      <vt:lpstr>One Content with Table</vt:lpstr>
      <vt:lpstr>One Content with Code</vt:lpstr>
      <vt:lpstr>Title and One Content with Math</vt:lpstr>
      <vt:lpstr>One Content (Left Aligned)</vt:lpstr>
      <vt:lpstr>Title and One Content (Left Aligned) with Unordered List</vt:lpstr>
      <vt:lpstr>Title and One Content (Left Aligned) with Ordered List</vt:lpstr>
      <vt:lpstr>Two Content with Text</vt:lpstr>
      <vt:lpstr>Two Content with Images</vt:lpstr>
      <vt:lpstr>Two Content with Text (Left Aligned)</vt:lpstr>
      <vt:lpstr>Two Content with Text (Inner Aligned)</vt:lpstr>
      <vt:lpstr>Two Content with Image (Left Center) </vt:lpstr>
      <vt:lpstr>Two Content with Image (Center Left)</vt:lpstr>
      <vt:lpstr>Two Content Comparison</vt:lpstr>
      <vt:lpstr>Three Content with Text</vt:lpstr>
      <vt:lpstr>Three Content with Images</vt:lpstr>
      <vt:lpstr>Four Item with Text</vt:lpstr>
      <vt:lpstr>Four Item with Images</vt:lpstr>
      <vt:lpstr>Four Content with Text (Horizontal)</vt:lpstr>
      <vt:lpstr>Four Content with Images (Horizontal)</vt:lpstr>
      <vt:lpstr>Five Content with Text</vt:lpstr>
      <vt:lpstr>Five Content with Images</vt:lpstr>
      <vt:lpstr>Six Content with Text</vt:lpstr>
      <vt:lpstr>Six Content with Images</vt:lpstr>
      <vt:lpstr>Seven Content with Text</vt:lpstr>
      <vt:lpstr>Seven Content with Images</vt:lpstr>
      <vt:lpstr>Eight Content with Text</vt:lpstr>
      <vt:lpstr>Eight Content with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</dc:title>
  <dc:creator>Matthew Renze</dc:creator>
  <cp:lastModifiedBy>Matthew Renze</cp:lastModifiedBy>
  <cp:revision>46</cp:revision>
  <dcterms:created xsi:type="dcterms:W3CDTF">2023-03-04T15:38:05Z</dcterms:created>
  <dcterms:modified xsi:type="dcterms:W3CDTF">2023-03-14T22:58:19Z</dcterms:modified>
</cp:coreProperties>
</file>

<file path=docProps/thumbnail.jpeg>
</file>